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71" r:id="rId3"/>
    <p:sldId id="270" r:id="rId4"/>
    <p:sldId id="269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4294"/>
    <a:srgbClr val="DA2B33"/>
    <a:srgbClr val="67B42B"/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389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E1288-B8FC-42A6-8A26-98D40BD10A74}" type="datetimeFigureOut">
              <a:rPr lang="en-US" smtClean="0"/>
              <a:t>07-Jul-25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45BA-DF97-434D-A916-9CB53910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0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845BA-DF97-434D-A916-9CB5391069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FF201-2382-5C5D-EB4F-28E149864C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224055"/>
            <a:ext cx="9144000" cy="1097807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Paper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44977-8C06-0652-7A21-FB6E250227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95694"/>
            <a:ext cx="9144000" cy="81372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D429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 Names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1459D4-84CA-B82C-482F-AFBAF255CB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2" t="14377" r="12289" b="12330"/>
          <a:stretch>
            <a:fillRect/>
          </a:stretch>
        </p:blipFill>
        <p:spPr>
          <a:xfrm>
            <a:off x="5671122" y="372331"/>
            <a:ext cx="868805" cy="914400"/>
          </a:xfrm>
          <a:prstGeom prst="rect">
            <a:avLst/>
          </a:prstGeom>
        </p:spPr>
      </p:pic>
      <p:pic>
        <p:nvPicPr>
          <p:cNvPr id="1026" name="Picture 2" descr="Salford Business School | University of Salford">
            <a:extLst>
              <a:ext uri="{FF2B5EF4-FFF2-40B4-BE49-F238E27FC236}">
                <a16:creationId xmlns:a16="http://schemas.microsoft.com/office/drawing/2014/main" id="{B4EF7BE3-5069-9AD9-21C3-949D843AED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452" y="856617"/>
            <a:ext cx="169119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16555B-4547-3010-BA5A-63DBA94DACB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4" t="16487" r="10241" b="20143"/>
          <a:stretch>
            <a:fillRect/>
          </a:stretch>
        </p:blipFill>
        <p:spPr>
          <a:xfrm>
            <a:off x="1950695" y="900884"/>
            <a:ext cx="1525205" cy="6858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3C93C89-0958-1B40-8A0A-D0FF162EE031}"/>
              </a:ext>
            </a:extLst>
          </p:cNvPr>
          <p:cNvSpPr txBox="1"/>
          <p:nvPr userDrawn="1"/>
        </p:nvSpPr>
        <p:spPr>
          <a:xfrm>
            <a:off x="1524000" y="1551885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4F9E"/>
                </a:solidFill>
              </a:rPr>
              <a:t>International Conference on Data Science, AI and Applications (ICDSAIA 2025)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7F13A95-5724-1442-26FD-D2FEFB414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8875" y="5417981"/>
            <a:ext cx="7324725" cy="452438"/>
          </a:xfrm>
        </p:spPr>
        <p:txBody>
          <a:bodyPr/>
          <a:lstStyle>
            <a:lvl2pPr marL="457200" indent="0" algn="ctr">
              <a:buNone/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Organization of the Presenter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39677D-1C63-C8BD-2D91-29138B7AB0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2785902"/>
            <a:ext cx="9144000" cy="340786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67B42B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Paper ID – NN, Session – SNRN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AD18C486-CF9D-F417-9711-560F19A110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52801" y="6368814"/>
            <a:ext cx="5505450" cy="282658"/>
          </a:xfrm>
        </p:spPr>
        <p:txBody>
          <a:bodyPr>
            <a:noAutofit/>
          </a:bodyPr>
          <a:lstStyle>
            <a:lvl2pPr marL="457200" indent="0" algn="ctr">
              <a:buFont typeface="Arial" panose="020B0604020202020204" pitchFamily="34" charset="0"/>
              <a:buNone/>
              <a:defRPr sz="1800" b="1">
                <a:solidFill>
                  <a:srgbClr val="FF0000"/>
                </a:solidFill>
              </a:defRPr>
            </a:lvl2pPr>
          </a:lstStyle>
          <a:p>
            <a:pPr lvl="1"/>
            <a:r>
              <a:rPr lang="en-US" dirty="0"/>
              <a:t>18 July 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A7352F-3AE3-E1E9-6EAE-5CE345705D2D}"/>
              </a:ext>
            </a:extLst>
          </p:cNvPr>
          <p:cNvSpPr txBox="1"/>
          <p:nvPr userDrawn="1"/>
        </p:nvSpPr>
        <p:spPr>
          <a:xfrm>
            <a:off x="3352800" y="5999482"/>
            <a:ext cx="5505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b="1" dirty="0"/>
              <a:t>EATL Innovation Hub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018B62-9E72-2CDB-7FC0-89974F2D962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811" y="1983479"/>
            <a:ext cx="548378" cy="4575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116585-4679-37F0-F2A5-FCD89573B09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97" y="2479280"/>
            <a:ext cx="1579880" cy="151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4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FC6E-5128-A038-4638-E12F138A8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589E2-AC0C-B436-0F24-8A8C63CB5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56830-4F77-9DF1-3611-01F8F596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8DF3B-D971-562E-1D1E-9463121A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1C0522-284D-A59A-6B49-C0DE2DF43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BA14B3-1634-6538-0B4D-3C54A2BD3C2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98EEF6-4CC8-04AB-33A9-75A7BC2C362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AE0900-92C3-0C2F-8C7E-F1B526E3A17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76BC34-3F9E-76AA-4070-A6A51AFAAF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2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1AA06-ED8D-5E2D-2692-40CD73B3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38558-524E-8FD3-7D7A-AF4F93712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82663"/>
            <a:ext cx="5181600" cy="4794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917BF-2B6C-6713-B326-51B12D277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82663"/>
            <a:ext cx="5181600" cy="4794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259399D-6DC3-AADF-3114-B983DCED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FEBE6D5-FAC4-EDDC-1149-55A4603C8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EBE0F9-003B-CF13-E9E1-4A23024E73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4F5502-09FB-7D6C-EC70-181DE1E17B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A19AC9-52C2-70AD-0F14-E24CF8F1D9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290566E-6183-6B68-D4DD-A54E3E1FDDD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9999749-110E-7AAB-F7E2-F7D12F8625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6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060DE-F65E-56D3-EF37-E3B0BE61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39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3CA51-8B14-8B50-C7B4-B20136321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811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DBBA7-2449-A63A-95B8-866410FA8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7100"/>
            <a:ext cx="5157787" cy="3992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0D04F-3E2E-31AA-FDDD-DCB0C880F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811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5696A-0C33-6D83-47D3-D18EB660A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7100"/>
            <a:ext cx="5183188" cy="3992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377789E-520D-1B5C-659D-ACF7D4DBB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3655C57-8038-7C7A-2A89-6F7C8AB5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7977C99-8E88-512E-3E0B-2D24E28429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3877074-F35C-619A-D2DA-82F14053FB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FEEA026-FB4A-9FB8-C24F-3C100B360A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AB793DA-7332-1BE1-EC9E-D00FDA642FF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852E3F0-A204-F46D-B5AA-EF71F76274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8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11A3-FAF4-FB76-0B7F-55928DDE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7294"/>
            <a:ext cx="105156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37B29D1-0277-A9B0-843A-F219BACD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9AF1A31-14F1-D61D-3B7C-FAE34C39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553F1D-E174-A436-CF7B-FBB04DAF87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C4298A4-1C96-31C5-2DFE-8AB497E6FF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054D71-1829-E77E-33E0-5DDCD3886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CE89104-F073-2CF7-0525-FFCFA30EE24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751881-C9F2-CD5D-0940-30861273B24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9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9BCDA1-41C0-56A4-9157-227D865E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B6DEBA8-8583-8E9A-74F4-07224961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0D94ED-E837-BA18-D13F-2C790F3D5E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FB0C87-9025-BA00-EA34-386C8980DE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639A2E0-3801-A663-B7B1-DAC378FB778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67F9650-49A4-9565-0EDD-75EEF64CEF9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A92F1DB-D9E9-360D-D227-DE96D77C1E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A2025-148E-267C-8BBF-D270A82AA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66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1CD15-FB5A-1F3F-FCBB-004E34753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76275"/>
            <a:ext cx="6172200" cy="55082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9BF4A-67C1-D603-25EF-B12B8C524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47825"/>
            <a:ext cx="3932237" cy="45366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4DC64FD-344A-9BB5-7ACB-7CF4D662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E994-7220-C60A-CD55-2195AEE7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D5380DD-133E-7234-118E-2896847EB0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20CC28F-CD9F-0DD9-C85A-C31A306B35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AEB7CA-8EE3-1C95-3125-A08A483B4E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B028548-E5F6-1E16-3495-26572EBA659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06A8B3C-56BE-CECA-AFCE-98FCF48FEA7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7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A4EED-9931-9696-A45E-BFB395F3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1D64F5-AB6F-11CD-1AA6-B51877BB1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4851"/>
            <a:ext cx="6172200" cy="54894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EC2F0-5278-5CF2-BC16-AE58308FC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43051"/>
            <a:ext cx="3932237" cy="4651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2309F1F-D5D6-6509-F6DB-08334DDD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4455" y="6390149"/>
            <a:ext cx="260309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1F0D89-FEE5-65DF-84D0-D1492DED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73264" y="6380726"/>
            <a:ext cx="1580535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D14814E-A6CF-A898-B19E-0E83F09257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6945" r="13333" b="15972"/>
          <a:stretch>
            <a:fillRect/>
          </a:stretch>
        </p:blipFill>
        <p:spPr>
          <a:xfrm>
            <a:off x="11651775" y="136525"/>
            <a:ext cx="454361" cy="4572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221FBD-74EB-224B-E74D-4129F42C07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90149"/>
            <a:ext cx="609600" cy="2743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52E24E4-87FF-B8E6-4D16-1BED1CB49F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92" y="6390149"/>
            <a:ext cx="676478" cy="274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CDBB7F-537D-BB31-4D60-9D928F5F994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526" y="250825"/>
            <a:ext cx="508000" cy="228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6EFBE09-9FD9-6EC6-2CDC-7CBB1D431A1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318" y="250825"/>
            <a:ext cx="563732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3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EF76-AE9D-B0F8-C773-89A7FE21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D7683-894C-1D41-23FD-82BF29B99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E7FA1-2660-B9ED-4456-E67E91E9E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8D4294"/>
                </a:solidFill>
              </a:defRPr>
            </a:lvl1pPr>
          </a:lstStyle>
          <a:p>
            <a:r>
              <a:rPr lang="en-US"/>
              <a:t>ICDSAIA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765E-6205-2BAE-59A9-0C49AE5A7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88277" y="63708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8D4294"/>
                </a:solidFill>
              </a:defRPr>
            </a:lvl1pPr>
          </a:lstStyle>
          <a:p>
            <a:r>
              <a:rPr lang="en-US"/>
              <a:t>Slide - </a:t>
            </a:r>
            <a:fld id="{B9F31392-AA0E-4A04-962A-5C75AB0CB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2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F176-C83A-2DFF-E19E-1752FF9B6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758" y="3301517"/>
            <a:ext cx="10952480" cy="101217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Restoring Rhythm: Punctuation Restoration Using Transformer Models for Bangla, a Low-Resource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D2B1A-766D-2AF4-59D1-EBC5B0AB4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1212"/>
            <a:ext cx="9144000" cy="751841"/>
          </a:xfrm>
        </p:spPr>
        <p:txBody>
          <a:bodyPr>
            <a:noAutofit/>
          </a:bodyPr>
          <a:lstStyle/>
          <a:p>
            <a:r>
              <a:rPr lang="en-US" sz="2000" b="1" dirty="0"/>
              <a:t>Md </a:t>
            </a:r>
            <a:r>
              <a:rPr lang="en-US" sz="2000" b="1" dirty="0" err="1"/>
              <a:t>Obyedullahil</a:t>
            </a:r>
            <a:r>
              <a:rPr lang="en-US" sz="2000" b="1" dirty="0"/>
              <a:t> Mamun, Md </a:t>
            </a:r>
            <a:r>
              <a:rPr lang="en-US" sz="2000" b="1" dirty="0" err="1"/>
              <a:t>Adyelullahil</a:t>
            </a:r>
            <a:r>
              <a:rPr lang="en-US" sz="2000" b="1" dirty="0"/>
              <a:t> Mamun</a:t>
            </a:r>
          </a:p>
          <a:p>
            <a:r>
              <a:rPr lang="en-US" sz="2000" b="1" dirty="0"/>
              <a:t>Arif Ahmad and Md. Imran Hossain Emu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40DFD-382A-D0C4-6D99-C4220CB631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5286164"/>
            <a:ext cx="9144000" cy="3669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/>
              <a:t>Bangladesh Army International University of Science and Technology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E24827-E43A-B33D-C0E4-C562019BDE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28238" y="2811001"/>
            <a:ext cx="7335520" cy="460375"/>
          </a:xfrm>
        </p:spPr>
        <p:txBody>
          <a:bodyPr>
            <a:normAutofit/>
          </a:bodyPr>
          <a:lstStyle/>
          <a:p>
            <a:r>
              <a:rPr lang="en-US" dirty="0"/>
              <a:t>Paper ID – 97, </a:t>
            </a:r>
            <a:r>
              <a:rPr lang="en-US" dirty="0" smtClean="0"/>
              <a:t>Technical Session </a:t>
            </a:r>
            <a:r>
              <a:rPr lang="en-US" dirty="0"/>
              <a:t>–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EAAA5D-C91A-F992-59B0-C68053D941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19600" y="6286713"/>
            <a:ext cx="3677920" cy="292527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>
                <a:solidFill>
                  <a:srgbClr val="DA2B33"/>
                </a:solidFill>
              </a:rPr>
              <a:t>18 July 2025</a:t>
            </a:r>
          </a:p>
        </p:txBody>
      </p:sp>
    </p:spTree>
    <p:extLst>
      <p:ext uri="{BB962C8B-B14F-4D97-AF65-F5344CB8AC3E}">
        <p14:creationId xmlns:p14="http://schemas.microsoft.com/office/powerpoint/2010/main" val="280643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DF7F6-EA23-8CBF-1111-CAF21248A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D616-F341-0C6E-9D20-96CB2EF63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/ Contents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97071-F55A-5CE4-861D-1A2F6E760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10-12 min presentation</a:t>
            </a:r>
          </a:p>
          <a:p>
            <a:r>
              <a:rPr lang="en-US" dirty="0"/>
              <a:t>3 - 5 min question and answer</a:t>
            </a:r>
          </a:p>
          <a:p>
            <a:r>
              <a:rPr lang="en-US"/>
              <a:t>Total </a:t>
            </a:r>
            <a:r>
              <a:rPr lang="en-US" dirty="0"/>
              <a:t>15 min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84ED6-7E60-8018-6A74-19EC48D7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ED990C-C0F6-F6B5-BD5A-4A7471C1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8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612BF-9591-85BD-83AC-F25CD4258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72ECA-FF26-7A74-231F-51F906CB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D3E5C-A0B7-3BA8-EFC3-6EC05C75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631D4-CFD6-CBBC-6CDF-D862D9A5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23214-958B-C396-492A-1A218829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5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A52EA-BE5E-B68E-5608-A25947893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/ Objectives / Motivation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231D9-A3FF-9249-4339-1D84C5B9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ED527-FB31-FD23-32B2-0C8A99C4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D6B57-72FA-E8AD-4D27-39164C2C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9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8AC4-81DC-DA26-45DD-D602FFF3A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41680"/>
          </a:xfrm>
        </p:spPr>
        <p:txBody>
          <a:bodyPr>
            <a:normAutofit/>
          </a:bodyPr>
          <a:lstStyle/>
          <a:p>
            <a:r>
              <a:rPr lang="en-US" sz="4400" b="1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27AD2-A913-5C68-8842-7C3BC4AE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01041"/>
            <a:ext cx="6172200" cy="5483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603F0-1CC9-4FD1-9DB2-B632295D1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90320"/>
            <a:ext cx="3932237" cy="48941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FDC9D-E466-5438-CC59-9CC0815E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38797-EDDB-4E09-4E7D-16F2D0BB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9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8C88F-938B-E5CE-B955-23646E6A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01040"/>
          </a:xfrm>
        </p:spPr>
        <p:txBody>
          <a:bodyPr>
            <a:normAutofit/>
          </a:bodyPr>
          <a:lstStyle/>
          <a:p>
            <a:r>
              <a:rPr lang="en-US" sz="4400" b="1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0FD82-DF97-C468-DD08-96B5D4C44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01041"/>
            <a:ext cx="6172200" cy="5483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04CF3-E5E4-B038-6BC8-40DC57030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70000"/>
            <a:ext cx="3932237" cy="49144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A753E-2A21-B752-CEAA-7F957563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3B543-1167-8BC5-E99B-429F21F1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3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734C-0738-A188-B9C4-34155024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Comparison / Results &amp;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372CF-E5EF-FE2F-7CE4-0B4FDCCF6D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4B37E-7CEB-61EF-5C09-F06DE61EBF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F4892-9394-51A1-F661-76B647827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9A85D-F06D-9008-F7FC-FF834525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4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6BD-77D6-CD4D-4B79-4E257165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4FF4D-CF82-F7CA-DA8D-4C8ECA424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ICDSAIA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1A9C0-1C3C-3A79-04A1-EE3802D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392-AA0E-4A04-962A-5C75AB0CB4F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914F37-6629-6D8D-BE20-2EACCB2078AD}"/>
              </a:ext>
            </a:extLst>
          </p:cNvPr>
          <p:cNvSpPr txBox="1"/>
          <p:nvPr/>
        </p:nvSpPr>
        <p:spPr>
          <a:xfrm>
            <a:off x="3048000" y="409285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Name of the Presenter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Email Address of the Presenter</a:t>
            </a:r>
          </a:p>
        </p:txBody>
      </p:sp>
    </p:spTree>
    <p:extLst>
      <p:ext uri="{BB962C8B-B14F-4D97-AF65-F5344CB8AC3E}">
        <p14:creationId xmlns:p14="http://schemas.microsoft.com/office/powerpoint/2010/main" val="420942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113</Words>
  <Application>Microsoft Office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Restoring Rhythm: Punctuation Restoration Using Transformer Models for Bangla, a Low-Resource Language</vt:lpstr>
      <vt:lpstr>Overview / Contents</vt:lpstr>
      <vt:lpstr>Introduction</vt:lpstr>
      <vt:lpstr>Goals / Objectives / Motivation</vt:lpstr>
      <vt:lpstr>Methodology</vt:lpstr>
      <vt:lpstr>Implementation</vt:lpstr>
      <vt:lpstr>Comparison / Results &amp; Discussion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Restoring Rhythm: Punctuation Restoration Using Transformer Models for Bangla, a Low-Resource Language</dc:title>
  <dc:creator>Rajesh Palit</dc:creator>
  <cp:lastModifiedBy>Rajesh Palit</cp:lastModifiedBy>
  <cp:revision>24</cp:revision>
  <dcterms:created xsi:type="dcterms:W3CDTF">2025-07-05T17:08:30Z</dcterms:created>
  <dcterms:modified xsi:type="dcterms:W3CDTF">2025-07-07T04:00:28Z</dcterms:modified>
</cp:coreProperties>
</file>